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3" r:id="rId1"/>
  </p:sldMasterIdLst>
  <p:notesMasterIdLst>
    <p:notesMasterId r:id="rId8"/>
  </p:notesMasterIdLst>
  <p:handoutMasterIdLst>
    <p:handoutMasterId r:id="rId9"/>
  </p:handoutMasterIdLst>
  <p:sldIdLst>
    <p:sldId id="256" r:id="rId2"/>
    <p:sldId id="257" r:id="rId3"/>
    <p:sldId id="263" r:id="rId4"/>
    <p:sldId id="269" r:id="rId5"/>
    <p:sldId id="268" r:id="rId6"/>
    <p:sldId id="264" r:id="rId7"/>
  </p:sldIdLst>
  <p:sldSz cx="6858000" cy="12192000"/>
  <p:notesSz cx="9979025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84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DDCFB"/>
    <a:srgbClr val="BFD2F9"/>
    <a:srgbClr val="DFEAFD"/>
    <a:srgbClr val="F0F5FE"/>
    <a:srgbClr val="FFFFFF"/>
    <a:srgbClr val="A7C2F7"/>
    <a:srgbClr val="DCE7FC"/>
    <a:srgbClr val="94B5F6"/>
    <a:srgbClr val="D5E2FB"/>
    <a:srgbClr val="BED2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1098" y="96"/>
      </p:cViewPr>
      <p:guideLst>
        <p:guide orient="horz" pos="384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324244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52472" y="1"/>
            <a:ext cx="4324244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1FF372-918E-47A0-A376-165F59383ACD}" type="datetimeFigureOut">
              <a:rPr lang="ru-RU" smtClean="0"/>
              <a:t>26.03.2025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4324244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52472" y="6513910"/>
            <a:ext cx="4324244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A45A79-3EC6-45AA-81F7-0FB7F89F9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35952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324244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52472" y="1"/>
            <a:ext cx="4324244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DDD37D-6CBE-41BD-9CC0-4132AB3D9D26}" type="datetimeFigureOut">
              <a:rPr lang="ru-RU" smtClean="0"/>
              <a:t>26.03.2025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338638" y="857250"/>
            <a:ext cx="130175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7903" y="3300412"/>
            <a:ext cx="798322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4324244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52472" y="6513910"/>
            <a:ext cx="4324244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3E8ED4-7AC0-4221-87E1-646D50275D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00931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3E8ED4-7AC0-4221-87E1-646D50275D66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71458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438404"/>
            <a:ext cx="5886450" cy="3426178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4350" y="6231467"/>
            <a:ext cx="4800600" cy="3115733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69CB8-F204-4D06-B913-C5A26A89888A}" type="datetimeFigureOut">
              <a:rPr lang="en-US" smtClean="0"/>
              <a:t>3/26/2025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514350" y="6041813"/>
            <a:ext cx="5886450" cy="2823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6E300-0A13-4A81-945A-7333C271A069}" type="datetimeFigureOut">
              <a:rPr lang="en-US" smtClean="0"/>
              <a:t>3/26/2025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1083735"/>
            <a:ext cx="1543050" cy="10430933"/>
          </a:xfrm>
        </p:spPr>
        <p:txBody>
          <a:bodyPr vert="eaVert" anchor="b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1083735"/>
            <a:ext cx="4514850" cy="104309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71962-1EA4-46E7-BCB0-F36CE46D1A59}" type="datetimeFigureOut">
              <a:rPr lang="en-US" smtClean="0"/>
              <a:t>3/26/2025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BB376-B19C-488D-ABEB-03C7E6E9E3E0}" type="datetimeFigureOut">
              <a:rPr lang="en-US" smtClean="0"/>
              <a:t>3/26/2025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637A9-119A-49DA-BD12-AAC58B377D80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199469"/>
            <a:ext cx="5829300" cy="3911600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8225541"/>
            <a:ext cx="5829300" cy="2666999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F077B-A50F-4D64-8574-E2D6A98A5553}" type="datetimeFigureOut">
              <a:rPr lang="en-US" smtClean="0"/>
              <a:t>3/26/2025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548640" y="8176768"/>
            <a:ext cx="5886450" cy="2823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974848"/>
            <a:ext cx="3028950" cy="838809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974848"/>
            <a:ext cx="3028950" cy="838809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E2A62-1983-43A1-A163-D8AA46534C80}" type="datetimeFigureOut">
              <a:rPr lang="en-US" smtClean="0"/>
              <a:t>3/26/2025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980268"/>
            <a:ext cx="2948940" cy="1137355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4334933"/>
            <a:ext cx="2948940" cy="70245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566160" y="2980268"/>
            <a:ext cx="2948940" cy="1137355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566160" y="4334933"/>
            <a:ext cx="2948940" cy="70245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F3E3B-34E3-4345-B2A1-994B83598A9C}" type="datetimeFigureOut">
              <a:rPr lang="en-US" smtClean="0"/>
              <a:t>3/26/2025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-756622" y="7192984"/>
            <a:ext cx="8371840" cy="596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16C96-82A1-4D77-8ADA-627AC6FE3D65}" type="datetimeFigureOut">
              <a:rPr lang="en-US" smtClean="0"/>
              <a:t>3/26/2025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02C1E-28F2-47E9-802D-339E64E2F920}" type="datetimeFigureOut">
              <a:rPr lang="en-US" smtClean="0"/>
              <a:t>3/26/2025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1408142"/>
            <a:ext cx="1604772" cy="2243328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28850" y="1408142"/>
            <a:ext cx="4286250" cy="9916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1" y="3787653"/>
            <a:ext cx="1604772" cy="754420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71A48-F18A-45B3-BC05-1E27DA3F88AF}" type="datetimeFigureOut">
              <a:rPr lang="en-US" smtClean="0"/>
              <a:t>3/26/2025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2876227" y="6365630"/>
            <a:ext cx="9916160" cy="1191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1408853"/>
            <a:ext cx="1607010" cy="2248747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143958" y="1490135"/>
            <a:ext cx="4428293" cy="9778588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3793067"/>
            <a:ext cx="1604772" cy="754278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747F8-9654-4282-85D2-65F41AAE7A75}" type="datetimeFigureOut">
              <a:rPr lang="en-US" smtClean="0"/>
              <a:t>3/26/2025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4000">
              <a:srgbClr val="FFFFFF"/>
            </a:gs>
            <a:gs pos="4000">
              <a:srgbClr val="CDDCFB"/>
            </a:gs>
            <a:gs pos="96000">
              <a:srgbClr val="BFD2F9"/>
            </a:gs>
            <a:gs pos="89000">
              <a:srgbClr val="DFEAFD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392508"/>
            <a:ext cx="6858000" cy="406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948268"/>
            <a:ext cx="6172200" cy="17610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844800"/>
            <a:ext cx="6172200" cy="86698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6858000" cy="6502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32512"/>
            <a:ext cx="2171700" cy="58521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5DC5B261-8843-42D1-AAFC-05E20E2D9B97}" type="datetimeFigureOut">
              <a:rPr lang="en-US" smtClean="0"/>
              <a:t>3/26/2025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1750" y="32512"/>
            <a:ext cx="3086100" cy="58521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15000" y="32512"/>
            <a:ext cx="800100" cy="58521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3v84p9v3.ktalk.ru/fl2asd2nvgmu" TargetMode="Externa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mailto:tomk-01@mail.ru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mailto:tomk-01@mail.ru" TargetMode="Externa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mailto:tomk-01@mail.ru" TargetMode="Externa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24277" y="3119274"/>
            <a:ext cx="5143500" cy="3203976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/>
              <a:t>Программа </a:t>
            </a:r>
            <a:r>
              <a:rPr lang="ru-RU" sz="4800" dirty="0" smtClean="0"/>
              <a:t/>
            </a:r>
            <a:br>
              <a:rPr lang="ru-RU" sz="4800" dirty="0" smtClean="0"/>
            </a:br>
            <a:r>
              <a:rPr lang="ru-RU" sz="2000" b="1" i="1" smtClean="0"/>
              <a:t>Всероссийского </a:t>
            </a:r>
            <a:br>
              <a:rPr lang="ru-RU" sz="2000" b="1" i="1" smtClean="0"/>
            </a:br>
            <a:r>
              <a:rPr lang="ru-RU" sz="2000" b="1" i="1" smtClean="0"/>
              <a:t>интерактивного </a:t>
            </a:r>
            <a:r>
              <a:rPr lang="ru-RU" sz="2000" b="1" i="1" dirty="0"/>
              <a:t>конкурса </a:t>
            </a:r>
            <a:r>
              <a:rPr lang="ru-RU" sz="2000" b="1" i="1" dirty="0" smtClean="0"/>
              <a:t/>
            </a:r>
            <a:br>
              <a:rPr lang="ru-RU" sz="2000" b="1" i="1" dirty="0" smtClean="0"/>
            </a:br>
            <a:r>
              <a:rPr lang="ru-RU" sz="2000" b="1" i="1" dirty="0" smtClean="0"/>
              <a:t>профессионального </a:t>
            </a:r>
            <a:r>
              <a:rPr lang="ru-RU" sz="2000" b="1" i="1" dirty="0"/>
              <a:t>мастерства </a:t>
            </a:r>
            <a:r>
              <a:rPr lang="ru-RU" sz="2000" b="1" i="1" dirty="0" smtClean="0"/>
              <a:t/>
            </a:r>
            <a:br>
              <a:rPr lang="ru-RU" sz="2000" b="1" i="1" dirty="0" smtClean="0"/>
            </a:br>
            <a:r>
              <a:rPr lang="ru-RU" sz="2000" b="1" i="1" dirty="0" smtClean="0"/>
              <a:t>среди </a:t>
            </a:r>
            <a:r>
              <a:rPr lang="ru-RU" sz="2000" b="1" i="1" dirty="0"/>
              <a:t>обучающихся </a:t>
            </a:r>
            <a:r>
              <a:rPr lang="ru-RU" sz="2000" b="1" i="1"/>
              <a:t>выпускных </a:t>
            </a:r>
            <a:r>
              <a:rPr lang="ru-RU" sz="2000" b="1" i="1" smtClean="0"/>
              <a:t>курсов специальности  </a:t>
            </a:r>
            <a:br>
              <a:rPr lang="ru-RU" sz="2000" b="1" i="1" smtClean="0"/>
            </a:br>
            <a:r>
              <a:rPr lang="ru-RU" sz="2000" b="1" i="1" smtClean="0"/>
              <a:t>Лечебное </a:t>
            </a:r>
            <a:r>
              <a:rPr lang="ru-RU" sz="2000" b="1" i="1" dirty="0"/>
              <a:t>дело </a:t>
            </a:r>
            <a:r>
              <a:rPr lang="ru-RU" sz="2000" b="1" i="1" dirty="0" smtClean="0"/>
              <a:t/>
            </a:r>
            <a:br>
              <a:rPr lang="ru-RU" sz="2000" b="1" i="1" dirty="0" smtClean="0"/>
            </a:br>
            <a:endParaRPr lang="ru-RU" sz="2000" b="1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7154" y="979080"/>
            <a:ext cx="6329120" cy="1301045"/>
          </a:xfrm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</a:pPr>
            <a:r>
              <a:rPr lang="ru-RU" sz="1800" dirty="0" smtClean="0"/>
              <a:t>Государственное бюджетное профессиональное образовательное </a:t>
            </a:r>
            <a:r>
              <a:rPr lang="ru-RU" sz="1800" smtClean="0"/>
              <a:t>учреждение </a:t>
            </a:r>
          </a:p>
          <a:p>
            <a:pPr algn="ctr">
              <a:spcBef>
                <a:spcPts val="0"/>
              </a:spcBef>
            </a:pPr>
            <a:r>
              <a:rPr lang="ru-RU" sz="1800" smtClean="0"/>
              <a:t>«</a:t>
            </a:r>
            <a:r>
              <a:rPr lang="ru-RU" sz="1800" dirty="0" smtClean="0"/>
              <a:t>Тольяттинский медицинский колледж»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046909" y="10765716"/>
            <a:ext cx="27896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i="1" dirty="0"/>
              <a:t>Тольятти </a:t>
            </a:r>
            <a:r>
              <a:rPr lang="ru-RU" i="1" dirty="0" smtClean="0"/>
              <a:t>27.03.2025 г</a:t>
            </a:r>
            <a:r>
              <a:rPr lang="ru-RU" i="1" dirty="0"/>
              <a:t>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93617" y="6410589"/>
            <a:ext cx="660482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«СПЕШУ НА ПОМОЩЬ ПЕРВЫМ» </a:t>
            </a:r>
            <a:endParaRPr lang="ru-RU" sz="4400" b="1" dirty="0">
              <a:solidFill>
                <a:srgbClr val="C00000"/>
              </a:solidFill>
            </a:endParaRPr>
          </a:p>
        </p:txBody>
      </p:sp>
      <p:pic>
        <p:nvPicPr>
          <p:cNvPr id="6" name="Picture 3" descr="C:\Users\user16\Desktop\Спешу на помощь первым\логотип\логотип-медкколледж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050" y="2114039"/>
            <a:ext cx="911328" cy="1033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Группа 6"/>
          <p:cNvGrpSpPr/>
          <p:nvPr/>
        </p:nvGrpSpPr>
        <p:grpSpPr>
          <a:xfrm>
            <a:off x="2655955" y="7944478"/>
            <a:ext cx="1571518" cy="1502518"/>
            <a:chOff x="0" y="0"/>
            <a:chExt cx="3311611" cy="3058839"/>
          </a:xfrm>
        </p:grpSpPr>
        <p:pic>
          <p:nvPicPr>
            <p:cNvPr id="8" name="Рисунок 7"/>
            <p:cNvPicPr>
              <a:picLocks noChangeAspect="1"/>
            </p:cNvPicPr>
            <p:nvPr/>
          </p:nvPicPr>
          <p:blipFill rotWithShape="1">
            <a:blip r:embed="rId3" cstate="print">
              <a:clrChange>
                <a:clrFrom>
                  <a:srgbClr val="F7F7F7"/>
                </a:clrFrom>
                <a:clrTo>
                  <a:srgbClr val="F7F7F7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433" t="26787" r="45405" b="29850"/>
            <a:stretch/>
          </p:blipFill>
          <p:spPr>
            <a:xfrm>
              <a:off x="0" y="0"/>
              <a:ext cx="3311611" cy="2973859"/>
            </a:xfrm>
            <a:prstGeom prst="rect">
              <a:avLst/>
            </a:prstGeom>
          </p:spPr>
        </p:pic>
        <p:pic>
          <p:nvPicPr>
            <p:cNvPr id="9" name="Рисунок 8"/>
            <p:cNvPicPr>
              <a:picLocks noChangeAspect="1"/>
            </p:cNvPicPr>
            <p:nvPr/>
          </p:nvPicPr>
          <p:blipFill rotWithShape="1"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" r="42535"/>
            <a:stretch/>
          </p:blipFill>
          <p:spPr>
            <a:xfrm>
              <a:off x="1367916" y="2058971"/>
              <a:ext cx="1851007" cy="999868"/>
            </a:xfrm>
            <a:prstGeom prst="rect">
              <a:avLst/>
            </a:prstGeom>
          </p:spPr>
        </p:pic>
        <p:pic>
          <p:nvPicPr>
            <p:cNvPr id="10" name="Рисунок 9"/>
            <p:cNvPicPr>
              <a:picLocks noChangeAspect="1"/>
            </p:cNvPicPr>
            <p:nvPr/>
          </p:nvPicPr>
          <p:blipFill rotWithShape="1"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1463" b="17681"/>
            <a:stretch/>
          </p:blipFill>
          <p:spPr>
            <a:xfrm>
              <a:off x="182479" y="1764950"/>
              <a:ext cx="1451973" cy="883610"/>
            </a:xfrm>
            <a:prstGeom prst="rect">
              <a:avLst/>
            </a:prstGeom>
          </p:spPr>
        </p:pic>
        <p:pic>
          <p:nvPicPr>
            <p:cNvPr id="11" name="Рисунок 10"/>
            <p:cNvPicPr>
              <a:picLocks noChangeAspect="1"/>
            </p:cNvPicPr>
            <p:nvPr/>
          </p:nvPicPr>
          <p:blipFill rotWithShape="1"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470" r="19861"/>
            <a:stretch/>
          </p:blipFill>
          <p:spPr>
            <a:xfrm>
              <a:off x="546654" y="2058971"/>
              <a:ext cx="923420" cy="999868"/>
            </a:xfrm>
            <a:prstGeom prst="rect">
              <a:avLst/>
            </a:prstGeom>
          </p:spPr>
        </p:pic>
        <p:pic>
          <p:nvPicPr>
            <p:cNvPr id="12" name="Рисунок 11"/>
            <p:cNvPicPr>
              <a:picLocks noChangeAspect="1"/>
            </p:cNvPicPr>
            <p:nvPr/>
          </p:nvPicPr>
          <p:blipFill rotWithShape="1">
            <a:blip r:embed="rId6" cstate="print">
              <a:clrChange>
                <a:clrFrom>
                  <a:srgbClr val="F5F5F5"/>
                </a:clrFrom>
                <a:clrTo>
                  <a:srgbClr val="F5F5F5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672" t="57083" r="51443" b="36389"/>
            <a:stretch/>
          </p:blipFill>
          <p:spPr>
            <a:xfrm>
              <a:off x="668217" y="1210962"/>
              <a:ext cx="2388021" cy="887023"/>
            </a:xfrm>
            <a:prstGeom prst="rect">
              <a:avLst/>
            </a:prstGeom>
          </p:spPr>
        </p:pic>
        <p:pic>
          <p:nvPicPr>
            <p:cNvPr id="13" name="Рисунок 12"/>
            <p:cNvPicPr>
              <a:picLocks noChangeAspect="1"/>
            </p:cNvPicPr>
            <p:nvPr/>
          </p:nvPicPr>
          <p:blipFill rotWithShape="1">
            <a:blip r:embed="rId7" cstate="print">
              <a:clrChange>
                <a:clrFrom>
                  <a:srgbClr val="F5F5F5"/>
                </a:clrFrom>
                <a:clrTo>
                  <a:srgbClr val="F5F5F5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8619" t="57083" r="46953" b="36389"/>
            <a:stretch/>
          </p:blipFill>
          <p:spPr>
            <a:xfrm>
              <a:off x="1505912" y="1552574"/>
              <a:ext cx="1007402" cy="83537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11605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78050" y="11438125"/>
            <a:ext cx="95169" cy="81278"/>
          </a:xfrm>
        </p:spPr>
        <p:txBody>
          <a:bodyPr>
            <a:noAutofit/>
          </a:bodyPr>
          <a:lstStyle/>
          <a:p>
            <a:endParaRPr lang="ru-RU" sz="2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71488" y="1322523"/>
            <a:ext cx="5914322" cy="4178868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ru-RU" b="1" dirty="0" smtClean="0">
                <a:solidFill>
                  <a:srgbClr val="181CC2"/>
                </a:solidFill>
              </a:rPr>
              <a:t>Регламент </a:t>
            </a:r>
            <a:r>
              <a:rPr lang="ru-RU" b="1" smtClean="0">
                <a:solidFill>
                  <a:srgbClr val="181CC2"/>
                </a:solidFill>
              </a:rPr>
              <a:t>проведения Конкурса</a:t>
            </a:r>
          </a:p>
          <a:p>
            <a:pPr marL="0" indent="0" algn="ctr">
              <a:buNone/>
            </a:pPr>
            <a:r>
              <a:rPr lang="ru-RU" b="1" smtClean="0">
                <a:solidFill>
                  <a:srgbClr val="181CC2"/>
                </a:solidFill>
              </a:rPr>
              <a:t>(время Московское)</a:t>
            </a:r>
            <a:endParaRPr lang="ru-RU" b="1" dirty="0" smtClean="0">
              <a:solidFill>
                <a:srgbClr val="181CC2"/>
              </a:solidFill>
            </a:endParaRPr>
          </a:p>
          <a:p>
            <a:pPr marL="0" indent="0">
              <a:buNone/>
            </a:pPr>
            <a:endParaRPr lang="ru-RU" b="1" dirty="0" smtClean="0"/>
          </a:p>
          <a:p>
            <a:pPr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2600" dirty="0" smtClean="0"/>
              <a:t> 9:00 – 9:30 – Торжественное открытие конкурса</a:t>
            </a:r>
          </a:p>
          <a:p>
            <a:pPr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2600" dirty="0" smtClean="0"/>
              <a:t> 9:30 – 11:00 </a:t>
            </a:r>
            <a:r>
              <a:rPr lang="ru-RU" sz="2600" smtClean="0"/>
              <a:t>– I</a:t>
            </a:r>
            <a:r>
              <a:rPr lang="en-US" sz="2600" smtClean="0"/>
              <a:t>I</a:t>
            </a:r>
            <a:r>
              <a:rPr lang="ru-RU" sz="2600" smtClean="0"/>
              <a:t> этап - </a:t>
            </a:r>
            <a:r>
              <a:rPr lang="ru-RU" sz="2600" dirty="0" smtClean="0"/>
              <a:t>Теоретический «КВИЗ»</a:t>
            </a:r>
          </a:p>
          <a:p>
            <a:pPr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2600" dirty="0" smtClean="0"/>
              <a:t>11:00 – 11:30 – Перерыв (кофе-брейк)</a:t>
            </a:r>
          </a:p>
          <a:p>
            <a:pPr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2600" dirty="0" smtClean="0"/>
              <a:t> 11:30 – 14:00 </a:t>
            </a:r>
            <a:r>
              <a:rPr lang="ru-RU" sz="2600" smtClean="0"/>
              <a:t>– I</a:t>
            </a:r>
            <a:r>
              <a:rPr lang="en-US" sz="2600" smtClean="0"/>
              <a:t>I</a:t>
            </a:r>
            <a:r>
              <a:rPr lang="ru-RU" sz="2600" smtClean="0"/>
              <a:t>I этап - </a:t>
            </a:r>
            <a:r>
              <a:rPr lang="ru-RU" sz="2600" dirty="0"/>
              <a:t>Практический «Человеческой жизни бесценны минуты</a:t>
            </a:r>
            <a:r>
              <a:rPr lang="ru-RU" sz="2600" dirty="0" smtClean="0"/>
              <a:t>»</a:t>
            </a:r>
          </a:p>
          <a:p>
            <a:pPr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2600" dirty="0" smtClean="0"/>
              <a:t>14:00 – 15:00 – Работа жюри, завершение конкурса</a:t>
            </a:r>
            <a:endParaRPr lang="ru-RU" sz="2600" dirty="0"/>
          </a:p>
          <a:p>
            <a:pPr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3953" y="5153493"/>
            <a:ext cx="5861857" cy="4781862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ru-RU" b="1" dirty="0" smtClean="0">
                <a:solidFill>
                  <a:srgbClr val="181CC2"/>
                </a:solidFill>
              </a:rPr>
              <a:t>Состав жюри</a:t>
            </a:r>
          </a:p>
          <a:p>
            <a:pPr marL="0" indent="0">
              <a:buNone/>
            </a:pPr>
            <a:endParaRPr lang="ru-RU" b="1" dirty="0" smtClean="0"/>
          </a:p>
          <a:p>
            <a:pPr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2600" i="1">
                <a:solidFill>
                  <a:srgbClr val="FF0000"/>
                </a:solidFill>
              </a:rPr>
              <a:t>Федоров Виталий Викторович – фельдшер Главного медицинского управления Управления делами президента Российской Федерации</a:t>
            </a:r>
            <a:endParaRPr lang="ru-RU" sz="2000"/>
          </a:p>
          <a:p>
            <a:pPr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2600" smtClean="0">
                <a:solidFill>
                  <a:srgbClr val="FF0000"/>
                </a:solidFill>
              </a:rPr>
              <a:t>Гончарова </a:t>
            </a:r>
            <a:r>
              <a:rPr lang="ru-RU" sz="2600" dirty="0" smtClean="0">
                <a:solidFill>
                  <a:srgbClr val="FF0000"/>
                </a:solidFill>
              </a:rPr>
              <a:t>Ольга Николаевна – </a:t>
            </a:r>
            <a:r>
              <a:rPr lang="ru-RU" sz="2600" i="1" dirty="0" smtClean="0">
                <a:solidFill>
                  <a:srgbClr val="FF0000"/>
                </a:solidFill>
              </a:rPr>
              <a:t>заместитель главного врача по медицинской части ГБУЗ СО «ТССМП»</a:t>
            </a:r>
          </a:p>
          <a:p>
            <a:pPr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2600" i="1" dirty="0" err="1" smtClean="0">
                <a:solidFill>
                  <a:srgbClr val="FF0000"/>
                </a:solidFill>
              </a:rPr>
              <a:t>Антипкина</a:t>
            </a:r>
            <a:r>
              <a:rPr lang="ru-RU" sz="2600" i="1" dirty="0" smtClean="0">
                <a:solidFill>
                  <a:srgbClr val="FF0000"/>
                </a:solidFill>
              </a:rPr>
              <a:t> Ольга Николаевна – заведующий Центральной подстанцией ГБУЗ СО «ТССМП»</a:t>
            </a:r>
          </a:p>
          <a:p>
            <a:pPr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2600" dirty="0" smtClean="0">
                <a:solidFill>
                  <a:srgbClr val="FF0000"/>
                </a:solidFill>
              </a:rPr>
              <a:t> Фесенко Ирина Сергеевна </a:t>
            </a:r>
            <a:r>
              <a:rPr lang="ru-RU" sz="2600" dirty="0">
                <a:solidFill>
                  <a:srgbClr val="FF0000"/>
                </a:solidFill>
              </a:rPr>
              <a:t>– </a:t>
            </a:r>
            <a:r>
              <a:rPr lang="ru-RU" sz="2600" i="1" dirty="0" smtClean="0">
                <a:solidFill>
                  <a:srgbClr val="FF0000"/>
                </a:solidFill>
              </a:rPr>
              <a:t>заведующий отделением по специальностям Лечебное дело, Акушерское дело, Лабораторная диагностика ГБПОУ </a:t>
            </a:r>
            <a:r>
              <a:rPr lang="ru-RU" sz="2600" i="1" dirty="0" err="1" smtClean="0">
                <a:solidFill>
                  <a:srgbClr val="FF0000"/>
                </a:solidFill>
              </a:rPr>
              <a:t>ТМедК</a:t>
            </a:r>
            <a:endParaRPr lang="ru-RU" sz="2600" i="1" dirty="0" smtClean="0">
              <a:solidFill>
                <a:srgbClr val="FF0000"/>
              </a:solidFill>
            </a:endParaRPr>
          </a:p>
          <a:p>
            <a:pPr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71488" y="9988446"/>
            <a:ext cx="59143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mtClean="0"/>
              <a:t>Ссылка для подключения: </a:t>
            </a:r>
            <a:r>
              <a:rPr lang="ru-RU" u="sng">
                <a:hlinkClick r:id="rId2"/>
              </a:rPr>
              <a:t>https://3v84p9v3.ktalk.ru/fl2asd2nvgmu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31998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713191"/>
              </p:ext>
            </p:extLst>
          </p:nvPr>
        </p:nvGraphicFramePr>
        <p:xfrm>
          <a:off x="290286" y="1350056"/>
          <a:ext cx="6415314" cy="1053714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20420"/>
                <a:gridCol w="1564540"/>
                <a:gridCol w="2430354"/>
              </a:tblGrid>
              <a:tr h="34214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Наименование ОО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110" marR="2111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ФИО участников команды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110" marR="2111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ФИО преподавателей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110" marR="21110" marT="0" marB="0" anchor="ctr"/>
                </a:tc>
              </a:tr>
              <a:tr h="85536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Государственное автономное профессиональное учреждение Саратовской области «Балаковский медицинский колледж»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110" marR="2111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Антонов Даниил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Курпач Полина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Саломатина Кристина 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110" marR="2111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effectLst/>
                        </a:rPr>
                        <a:t>Кулябина</a:t>
                      </a:r>
                      <a:r>
                        <a:rPr lang="ru-RU" sz="1100" dirty="0">
                          <a:effectLst/>
                        </a:rPr>
                        <a:t> Любовь Анатольевна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Иванова Наталья Валерьевна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110" marR="21110" marT="0" marB="0"/>
                </a:tc>
              </a:tr>
              <a:tr h="10264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Бузулукский филиал государственного автономного профессионального образовательного учреждения «Оренбургский областной медицинский колледж»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110" marR="2111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effectLst/>
                        </a:rPr>
                        <a:t>Луцив</a:t>
                      </a:r>
                      <a:r>
                        <a:rPr lang="ru-RU" sz="1100" dirty="0">
                          <a:effectLst/>
                        </a:rPr>
                        <a:t> Лолита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Евсеева Анастасия Миненко Елизавета 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110" marR="2111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Корнилова Н.И.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Лаврова Т.В.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Дьяченко М.П.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Лошкарева Т.В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110" marR="21110" marT="0" marB="0"/>
                </a:tc>
              </a:tr>
              <a:tr h="85536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Государственное бюджетное профессиональное образовательное учреждение «Челябинский медицинский колледж»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110" marR="2111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Плеханова Алена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Нигматулина Анжела Жаркова Наталья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110" marR="2111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Глущенко Юлия Александровна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effectLst/>
                        </a:rPr>
                        <a:t>Комардина</a:t>
                      </a:r>
                      <a:r>
                        <a:rPr lang="ru-RU" sz="1100" dirty="0">
                          <a:effectLst/>
                        </a:rPr>
                        <a:t> Инна Владимировна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110" marR="21110" marT="0" marB="0"/>
                </a:tc>
              </a:tr>
              <a:tr h="1197510">
                <a:tc>
                  <a:txBody>
                    <a:bodyPr/>
                    <a:lstStyle/>
                    <a:p>
                      <a:pPr marL="67945"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Государственное бюджетное профессиональное общеобразовательное учреждение «</a:t>
                      </a:r>
                      <a:r>
                        <a:rPr lang="ru-RU" sz="1100" dirty="0" err="1">
                          <a:effectLst/>
                        </a:rPr>
                        <a:t>Армавирский</a:t>
                      </a:r>
                      <a:r>
                        <a:rPr lang="ru-RU" sz="1100" dirty="0">
                          <a:effectLst/>
                        </a:rPr>
                        <a:t> медицинский колледж» министерства здравоохранения Краснодарского края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110" marR="2111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Беляева Инна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Малюкова Дарья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Султанов Вадим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110" marR="21110" marT="0" marB="0"/>
                </a:tc>
                <a:tc>
                  <a:txBody>
                    <a:bodyPr/>
                    <a:lstStyle/>
                    <a:p>
                      <a:pPr marL="67945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Зайцев Иван Владимирович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effectLst/>
                        </a:rPr>
                        <a:t>Осачева</a:t>
                      </a:r>
                      <a:r>
                        <a:rPr lang="ru-RU" sz="1100" dirty="0">
                          <a:effectLst/>
                        </a:rPr>
                        <a:t> Виктория Сергеевна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effectLst/>
                        </a:rPr>
                        <a:t>Штыкалова</a:t>
                      </a:r>
                      <a:r>
                        <a:rPr lang="ru-RU" sz="1100" dirty="0">
                          <a:effectLst/>
                        </a:rPr>
                        <a:t> Ирина Витальевна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110" marR="21110" marT="0" marB="0"/>
                </a:tc>
              </a:tr>
              <a:tr h="13685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Государственное бюджетное профессиональное образовательное учреждение «Центр непрерывного профессионального медицинского развития Ленинградской области» </a:t>
                      </a:r>
                      <a:r>
                        <a:rPr lang="ru-RU" sz="1100" dirty="0" err="1">
                          <a:effectLst/>
                        </a:rPr>
                        <a:t>г.Выборг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110" marR="2111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Прицко Елизавета Сильвестрова Ольга Фурманова Эмили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110" marR="2111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effectLst/>
                        </a:rPr>
                        <a:t>Горяинова</a:t>
                      </a:r>
                      <a:r>
                        <a:rPr lang="ru-RU" sz="1100" dirty="0">
                          <a:effectLst/>
                        </a:rPr>
                        <a:t> Ольга Олеговна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Михайлова Елена Васильевна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110" marR="21110" marT="0" marB="0"/>
                </a:tc>
              </a:tr>
              <a:tr h="10264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Волжский филиал государственного автономного профессионального образовательного учреждения «Волгоградский медицинский колледж»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110" marR="2111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Мякота Юлия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Махотин Валерий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Романенко Наталья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110" marR="2111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Кларк Наталья Евгеньевна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110" marR="21110" marT="0" marB="0"/>
                </a:tc>
              </a:tr>
              <a:tr h="113554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Государственное бюджетное профессиональное образовательное учреждение «</a:t>
                      </a:r>
                      <a:r>
                        <a:rPr lang="ru-RU" sz="1100" dirty="0" err="1">
                          <a:effectLst/>
                        </a:rPr>
                        <a:t>Миасский</a:t>
                      </a:r>
                      <a:r>
                        <a:rPr lang="ru-RU" sz="1100" dirty="0">
                          <a:effectLst/>
                        </a:rPr>
                        <a:t> медицинский колледж»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110" marR="2111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Будейкина Екатерина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Гайфуллин Динар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Князева Вероника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110" marR="2111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Ионина Светлана Анатольевна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Корниенко Валентина Васильевна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effectLst/>
                        </a:rPr>
                        <a:t>Мухорова</a:t>
                      </a:r>
                      <a:r>
                        <a:rPr lang="ru-RU" sz="1100" dirty="0">
                          <a:effectLst/>
                        </a:rPr>
                        <a:t> Светлана Анатольевна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Фролова Галина Михайловна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Юсупова Любовь Леонидовна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110" marR="21110" marT="0" marB="0"/>
                </a:tc>
              </a:tr>
              <a:tr h="170331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Государственное бюджетное профессиональное образовательное учреждение Ставропольского края «Буденновский колледж»  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110" marR="2111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Гладченко Даниил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Серебрякова Элеонора Абрамян Элина 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110" marR="2111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Толкачева Ольга Владимировна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effectLst/>
                        </a:rPr>
                        <a:t>Рубанова</a:t>
                      </a:r>
                      <a:r>
                        <a:rPr lang="ru-RU" sz="1100" dirty="0">
                          <a:effectLst/>
                        </a:rPr>
                        <a:t> Ольга Павловна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effectLst/>
                        </a:rPr>
                        <a:t>Бурдасова</a:t>
                      </a:r>
                      <a:r>
                        <a:rPr lang="ru-RU" sz="1100" dirty="0">
                          <a:effectLst/>
                        </a:rPr>
                        <a:t> Ангелина Александровна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Морозова Ольга Васильевна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Силенко Евгения Александровна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effectLst/>
                        </a:rPr>
                        <a:t>Черкесова</a:t>
                      </a:r>
                      <a:r>
                        <a:rPr lang="ru-RU" sz="1100" dirty="0">
                          <a:effectLst/>
                        </a:rPr>
                        <a:t> Анжела Александровна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Колесникова Полина Геннадьевна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Киреева Ольга Владимировна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110" marR="21110" marT="0" marB="0"/>
                </a:tc>
              </a:tr>
              <a:tr h="10264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Государственное автономное профессиональное образовательное учреждение Республики Башкортостан «Туймазинский медицинский колледж»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110" marR="2111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Гарифуллина Лена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Решетникова Екатерина Шаймуратова Гульчачак 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110" marR="2111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effectLst/>
                        </a:rPr>
                        <a:t>Альмухаметова</a:t>
                      </a:r>
                      <a:r>
                        <a:rPr lang="ru-RU" sz="1100" dirty="0">
                          <a:effectLst/>
                        </a:rPr>
                        <a:t> Светлана </a:t>
                      </a:r>
                      <a:r>
                        <a:rPr lang="ru-RU" sz="1100" dirty="0" err="1">
                          <a:effectLst/>
                        </a:rPr>
                        <a:t>Фанилевна</a:t>
                      </a:r>
                      <a:r>
                        <a:rPr lang="ru-RU" sz="1100" dirty="0">
                          <a:effectLst/>
                        </a:rPr>
                        <a:t>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effectLst/>
                        </a:rPr>
                        <a:t>Имамутдинова</a:t>
                      </a:r>
                      <a:r>
                        <a:rPr lang="ru-RU" sz="1100" dirty="0">
                          <a:effectLst/>
                        </a:rPr>
                        <a:t> Лилия </a:t>
                      </a:r>
                      <a:r>
                        <a:rPr lang="ru-RU" sz="1100" dirty="0" err="1">
                          <a:effectLst/>
                        </a:rPr>
                        <a:t>Талгатовна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110" marR="21110" marT="0" marB="0"/>
                </a:tc>
              </a:tr>
            </a:tbl>
          </a:graphicData>
        </a:graphic>
      </p:graphicFrame>
      <p:sp>
        <p:nvSpPr>
          <p:cNvPr id="6" name="Rectangle 1">
            <a:hlinkClick r:id="rId3"/>
          </p:cNvPr>
          <p:cNvSpPr>
            <a:spLocks noChangeArrowheads="1"/>
          </p:cNvSpPr>
          <p:nvPr/>
        </p:nvSpPr>
        <p:spPr bwMode="auto">
          <a:xfrm>
            <a:off x="290286" y="890624"/>
            <a:ext cx="6415314" cy="46166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2400" b="1" dirty="0">
                <a:solidFill>
                  <a:schemeClr val="tx2"/>
                </a:solidFill>
              </a:rPr>
              <a:t>Участники</a:t>
            </a:r>
            <a:endParaRPr lang="ru-RU" sz="24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6071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6079293"/>
              </p:ext>
            </p:extLst>
          </p:nvPr>
        </p:nvGraphicFramePr>
        <p:xfrm>
          <a:off x="290286" y="1480684"/>
          <a:ext cx="6241142" cy="1054786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82894"/>
                <a:gridCol w="1484027"/>
                <a:gridCol w="2274221"/>
              </a:tblGrid>
              <a:tr h="34264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Наименование ОО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110" marR="2111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ФИО участников команды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110" marR="2111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ФИО преподавателей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110" marR="21110" marT="0" marB="0" anchor="ctr"/>
                </a:tc>
              </a:tr>
              <a:tr h="85660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Областное бюджетное профессиональное образовательное  учреждение «Курский базовый медицинский колледж»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110" marR="2111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Крупенин Анатолий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Тубольцева (Кобелева) Мария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Лебедева Юлия 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110" marR="2111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Николаева Инна Анатольевна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Петрова Наталья Васильевна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 dirty="0" err="1">
                          <a:effectLst/>
                        </a:rPr>
                        <a:t>Грекова</a:t>
                      </a:r>
                      <a:r>
                        <a:rPr lang="ru-RU" sz="1000" dirty="0">
                          <a:effectLst/>
                        </a:rPr>
                        <a:t> Ирина Игоревна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110" marR="21110" marT="0" marB="0"/>
                </a:tc>
              </a:tr>
              <a:tr h="1532305">
                <a:tc>
                  <a:txBody>
                    <a:bodyPr/>
                    <a:lstStyle/>
                    <a:p>
                      <a:pPr marL="12700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Автономное профессиональное образовательное учреждение Удмуртской Республики</a:t>
                      </a:r>
                    </a:p>
                    <a:p>
                      <a:pPr marL="12700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«Республиканский медицинский колледж имени Героя Советского Союза Ф.А. </a:t>
                      </a:r>
                      <a:r>
                        <a:rPr lang="ru-RU" sz="1000" dirty="0" err="1">
                          <a:effectLst/>
                        </a:rPr>
                        <a:t>Пушиной</a:t>
                      </a:r>
                      <a:r>
                        <a:rPr lang="ru-RU" sz="1000" dirty="0">
                          <a:effectLst/>
                        </a:rPr>
                        <a:t> Министерства здравоохранения Удмуртской Республики»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 err="1">
                          <a:effectLst/>
                        </a:rPr>
                        <a:t>Сарапульский</a:t>
                      </a:r>
                      <a:r>
                        <a:rPr lang="ru-RU" sz="1000" dirty="0">
                          <a:effectLst/>
                        </a:rPr>
                        <a:t> филиал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110" marR="2111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Колесникова Валерия Короткова Евгения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Коровина Юлия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110" marR="2111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Чернышева Елена Борисовна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Воробьева Светлана Владимировна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Сомов Владимир Владимирович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110" marR="21110" marT="0" marB="0"/>
                </a:tc>
              </a:tr>
              <a:tr h="1199247">
                <a:tc>
                  <a:txBody>
                    <a:bodyPr/>
                    <a:lstStyle/>
                    <a:p>
                      <a:pPr marL="89535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Государственное автономное профессиональное образовательное учреждение «Барабинский медицинский колледж»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110" marR="2111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Гунин Вадим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Киселев Артём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Чуприненко Анастасия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110" marR="2111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Анисимова Анастасия Анатольевна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Митрохина Ольга Александровна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Митрохин Евгений Юрьевич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Потемкина Ольга Александровна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110" marR="21110" marT="0" marB="0"/>
                </a:tc>
              </a:tr>
              <a:tr h="102792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Государственное Автономное Образовательное Учреждение среднего профессионального образования Республики Крым "Крымский медицинский колледж"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110" marR="2111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 err="1">
                          <a:effectLst/>
                        </a:rPr>
                        <a:t>Абибуллаева</a:t>
                      </a:r>
                      <a:r>
                        <a:rPr lang="ru-RU" sz="1000" dirty="0">
                          <a:effectLst/>
                        </a:rPr>
                        <a:t> Элеонора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Гордиенко Мария Ибрагимова Эльмира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110" marR="2111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 err="1">
                          <a:effectLst/>
                        </a:rPr>
                        <a:t>Аблямитова</a:t>
                      </a:r>
                      <a:r>
                        <a:rPr lang="ru-RU" sz="1000" dirty="0">
                          <a:effectLst/>
                        </a:rPr>
                        <a:t> </a:t>
                      </a:r>
                      <a:r>
                        <a:rPr lang="ru-RU" sz="1000" dirty="0" err="1">
                          <a:effectLst/>
                        </a:rPr>
                        <a:t>Найле</a:t>
                      </a:r>
                      <a:r>
                        <a:rPr lang="ru-RU" sz="1000" dirty="0">
                          <a:effectLst/>
                        </a:rPr>
                        <a:t> </a:t>
                      </a:r>
                      <a:r>
                        <a:rPr lang="ru-RU" sz="1000" dirty="0" err="1">
                          <a:effectLst/>
                        </a:rPr>
                        <a:t>Нусрединовна</a:t>
                      </a:r>
                      <a:endParaRPr lang="ru-RU" sz="10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Попова Наталья Юрьевна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Ткач Анна Валерьевна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110" marR="21110" marT="0" marB="0"/>
                </a:tc>
              </a:tr>
              <a:tr h="119924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Государственное бюджетное профессиональное образовательное учреждение «Лабинский медицинский колледж» министерства здравоохранения Краснодарского края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110" marR="2111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Зимоглядов Алексей Шестопал Алексей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 Пыхтеева Алина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110" marR="2111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 err="1">
                          <a:effectLst/>
                        </a:rPr>
                        <a:t>Шабашева</a:t>
                      </a:r>
                      <a:r>
                        <a:rPr lang="ru-RU" sz="1000" dirty="0">
                          <a:effectLst/>
                        </a:rPr>
                        <a:t> Ольга Александровна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110" marR="21110" marT="0" marB="0"/>
                </a:tc>
              </a:tr>
              <a:tr h="175890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Областное государственное автономное профессиональное образовательное учреждение «</a:t>
                      </a:r>
                      <a:r>
                        <a:rPr lang="ru-RU" sz="1000" dirty="0" err="1">
                          <a:effectLst/>
                        </a:rPr>
                        <a:t>Старооскольский</a:t>
                      </a:r>
                      <a:r>
                        <a:rPr lang="ru-RU" sz="1000" dirty="0">
                          <a:effectLst/>
                        </a:rPr>
                        <a:t> медицинский колледж»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110" marR="2111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 err="1">
                          <a:effectLst/>
                        </a:rPr>
                        <a:t>Кубкина</a:t>
                      </a:r>
                      <a:r>
                        <a:rPr lang="ru-RU" sz="1000" dirty="0">
                          <a:effectLst/>
                        </a:rPr>
                        <a:t> Татьяна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Натарова Анна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 err="1">
                          <a:effectLst/>
                        </a:rPr>
                        <a:t>Решетняк</a:t>
                      </a:r>
                      <a:r>
                        <a:rPr lang="ru-RU" sz="1000" dirty="0">
                          <a:effectLst/>
                        </a:rPr>
                        <a:t> </a:t>
                      </a:r>
                      <a:r>
                        <a:rPr lang="ru-RU" sz="1000" dirty="0" smtClean="0">
                          <a:effectLst/>
                        </a:rPr>
                        <a:t>Оксана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110" marR="2111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Бровкина Людмила Анатольевна, </a:t>
                      </a:r>
                      <a:r>
                        <a:rPr lang="ru-RU" sz="1000" dirty="0" err="1">
                          <a:effectLst/>
                        </a:rPr>
                        <a:t>Томшинская</a:t>
                      </a:r>
                      <a:r>
                        <a:rPr lang="ru-RU" sz="1000" dirty="0">
                          <a:effectLst/>
                        </a:rPr>
                        <a:t> Евгения Ивановна, Сурова Ольга Ильинична, Поливанова Людмила Владимировна, Казакова Ольга Альбертовна, </a:t>
                      </a:r>
                      <a:r>
                        <a:rPr lang="ru-RU" sz="1000" dirty="0" err="1">
                          <a:effectLst/>
                        </a:rPr>
                        <a:t>Бахматова</a:t>
                      </a:r>
                      <a:r>
                        <a:rPr lang="ru-RU" sz="1000" dirty="0">
                          <a:effectLst/>
                        </a:rPr>
                        <a:t> Юлия Вячеславовна, Михайлова Елена </a:t>
                      </a:r>
                      <a:r>
                        <a:rPr lang="ru-RU" sz="1000" dirty="0" smtClean="0">
                          <a:effectLst/>
                        </a:rPr>
                        <a:t>Николаевна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110" marR="21110" marT="0" marB="0"/>
                </a:tc>
              </a:tr>
              <a:tr h="62969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Учреждение образования «Слуцкий государственный медицинский колледж имени С.И. Шкляревского»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110" marR="2111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Пономарев Кирилл Прокопович Максим Михайлов Андрей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110" marR="2111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Голубева Виктория Николаевна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 err="1">
                          <a:effectLst/>
                        </a:rPr>
                        <a:t>Руфф</a:t>
                      </a:r>
                      <a:r>
                        <a:rPr lang="ru-RU" sz="1000" dirty="0">
                          <a:effectLst/>
                        </a:rPr>
                        <a:t> Елена Николаевна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Дашкевич Алеся Сергеевна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110" marR="21110" marT="0" marB="0"/>
                </a:tc>
              </a:tr>
              <a:tr h="62969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Государственное профессиональное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образовательное учреждение "Тульский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областной медицинский колледж"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110" marR="2111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 dirty="0" err="1">
                          <a:effectLst/>
                        </a:rPr>
                        <a:t>Абакарова</a:t>
                      </a:r>
                      <a:r>
                        <a:rPr lang="ru-RU" sz="1000" dirty="0">
                          <a:effectLst/>
                        </a:rPr>
                        <a:t> Фарида Баранова Елизавета </a:t>
                      </a:r>
                      <a:r>
                        <a:rPr lang="ru-RU" sz="1000" dirty="0" err="1">
                          <a:effectLst/>
                        </a:rPr>
                        <a:t>Карамушко</a:t>
                      </a:r>
                      <a:r>
                        <a:rPr lang="ru-RU" sz="1000" dirty="0">
                          <a:effectLst/>
                        </a:rPr>
                        <a:t> Софья 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110" marR="2111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Жабо Юлия Владимировна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Ермакова Мария </a:t>
                      </a:r>
                      <a:r>
                        <a:rPr lang="ru-RU" sz="1000" dirty="0" smtClean="0">
                          <a:effectLst/>
                        </a:rPr>
                        <a:t>Александровна</a:t>
                      </a:r>
                    </a:p>
                  </a:txBody>
                  <a:tcPr marL="21110" marR="21110" marT="0" marB="0"/>
                </a:tc>
              </a:tr>
              <a:tr h="62969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Государственное бюджетное профессиональное образовательное учреждение «</a:t>
                      </a:r>
                      <a:r>
                        <a:rPr lang="ru-RU" sz="100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Кущёвский</a:t>
                      </a:r>
                      <a:r>
                        <a:rPr lang="ru-RU" sz="1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медицинский колледж»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110" marR="2111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Дьяконов Никита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Карасев Станислав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Хуторной Никита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110" marR="2111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</a:rPr>
                        <a:t>Багдасарян </a:t>
                      </a:r>
                      <a:r>
                        <a:rPr lang="ru-RU" sz="1000" dirty="0" err="1" smtClean="0">
                          <a:effectLst/>
                        </a:rPr>
                        <a:t>Аксана</a:t>
                      </a:r>
                      <a:r>
                        <a:rPr lang="ru-RU" sz="1000" dirty="0" smtClean="0">
                          <a:effectLst/>
                        </a:rPr>
                        <a:t> Владимировна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</a:rPr>
                        <a:t>Кащенко Татьяна Викторовна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 err="1" smtClean="0">
                          <a:effectLst/>
                        </a:rPr>
                        <a:t>Кодинцева</a:t>
                      </a:r>
                      <a:r>
                        <a:rPr lang="ru-RU" sz="1000" dirty="0" smtClean="0">
                          <a:effectLst/>
                        </a:rPr>
                        <a:t> Евгения Владимировна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</a:rPr>
                        <a:t>Лазаренко Юлия Игоревна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</a:rPr>
                        <a:t>Павлова Ольга Валериевна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 err="1" smtClean="0">
                          <a:effectLst/>
                        </a:rPr>
                        <a:t>Подгальная</a:t>
                      </a:r>
                      <a:r>
                        <a:rPr lang="ru-RU" sz="1000" dirty="0" smtClean="0">
                          <a:effectLst/>
                        </a:rPr>
                        <a:t> Александра Ивановна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 err="1" smtClean="0">
                          <a:effectLst/>
                        </a:rPr>
                        <a:t>Раздобарова</a:t>
                      </a:r>
                      <a:r>
                        <a:rPr lang="ru-RU" sz="1000" dirty="0" smtClean="0">
                          <a:effectLst/>
                        </a:rPr>
                        <a:t> Ольга Анатольевна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 err="1" smtClean="0">
                          <a:effectLst/>
                        </a:rPr>
                        <a:t>Ярошик</a:t>
                      </a:r>
                      <a:r>
                        <a:rPr lang="ru-RU" sz="1000" dirty="0" smtClean="0">
                          <a:effectLst/>
                        </a:rPr>
                        <a:t> Юлия Александровна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000" dirty="0" smtClean="0">
                        <a:effectLst/>
                      </a:endParaRPr>
                    </a:p>
                  </a:txBody>
                  <a:tcPr marL="21110" marR="21110" marT="0" marB="0"/>
                </a:tc>
              </a:tr>
            </a:tbl>
          </a:graphicData>
        </a:graphic>
      </p:graphicFrame>
      <p:sp>
        <p:nvSpPr>
          <p:cNvPr id="6" name="Rectangle 1">
            <a:hlinkClick r:id="rId2"/>
          </p:cNvPr>
          <p:cNvSpPr>
            <a:spLocks noChangeArrowheads="1"/>
          </p:cNvSpPr>
          <p:nvPr/>
        </p:nvSpPr>
        <p:spPr bwMode="auto">
          <a:xfrm>
            <a:off x="290286" y="1021252"/>
            <a:ext cx="6241143" cy="46166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2400" b="1">
                <a:solidFill>
                  <a:schemeClr val="tx2"/>
                </a:solidFill>
              </a:rPr>
              <a:t>Участники</a:t>
            </a:r>
            <a:endParaRPr lang="ru-RU" sz="24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7185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2102205"/>
              </p:ext>
            </p:extLst>
          </p:nvPr>
        </p:nvGraphicFramePr>
        <p:xfrm>
          <a:off x="217714" y="1310640"/>
          <a:ext cx="6487885" cy="105613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90856"/>
                <a:gridCol w="1370892"/>
                <a:gridCol w="2526137"/>
              </a:tblGrid>
              <a:tr h="13460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Наименование ОО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110" marR="2111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ФИО участников команды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110" marR="2111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ФИО преподавателей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110" marR="21110" marT="0" marB="0" anchor="ctr"/>
                </a:tc>
              </a:tr>
              <a:tr h="21863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Государственное бюджетное профессиональное образовательное учреждение «Троицкий медицинский колледж»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110" marR="2111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Габова Анжела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Макаров Руслан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Нейман Максим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110" marR="2111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Бонет Ксения Аркадьевна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110" marR="21110" marT="0" marB="0"/>
                </a:tc>
              </a:tr>
              <a:tr h="74030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Учреждение образования «Могилёвский государственный медицинский колледж» 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110" marR="2111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Стабровская Ксения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Забелло Илья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Пимоненко Богдан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110" marR="2111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Исаченко Ольга Евгеньевна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Орловская Елена Андреевна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effectLst/>
                        </a:rPr>
                        <a:t>Крежесицкая</a:t>
                      </a:r>
                      <a:r>
                        <a:rPr lang="ru-RU" sz="1050" dirty="0">
                          <a:effectLst/>
                        </a:rPr>
                        <a:t> Татьяна Владимировна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effectLst/>
                        </a:rPr>
                        <a:t>Майстров</a:t>
                      </a:r>
                      <a:r>
                        <a:rPr lang="ru-RU" sz="1050" dirty="0">
                          <a:effectLst/>
                        </a:rPr>
                        <a:t> Андрей Михайлович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effectLst/>
                        </a:rPr>
                        <a:t>Витолина</a:t>
                      </a:r>
                      <a:r>
                        <a:rPr lang="ru-RU" sz="1050" dirty="0">
                          <a:effectLst/>
                        </a:rPr>
                        <a:t> Елена Ивановна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effectLst/>
                        </a:rPr>
                        <a:t>Таборко</a:t>
                      </a:r>
                      <a:r>
                        <a:rPr lang="ru-RU" sz="1050" dirty="0">
                          <a:effectLst/>
                        </a:rPr>
                        <a:t> Ангелина Дмитриевна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Кулешова Анна Вячеславовна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Савич Оксана Вячеславовна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effectLst/>
                        </a:rPr>
                        <a:t>Полозкова</a:t>
                      </a:r>
                      <a:r>
                        <a:rPr lang="ru-RU" sz="1050" dirty="0">
                          <a:effectLst/>
                        </a:rPr>
                        <a:t> Юлия Николаевна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effectLst/>
                        </a:rPr>
                        <a:t>Пойда</a:t>
                      </a:r>
                      <a:r>
                        <a:rPr lang="ru-RU" sz="1050" dirty="0">
                          <a:effectLst/>
                        </a:rPr>
                        <a:t> Ольга Викторовна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110" marR="21110" marT="0" marB="0"/>
                </a:tc>
              </a:tr>
              <a:tr h="21863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Государственное бюджетное профессиональное образовательное учреждение «Сызранский медико-гуманитарный колледж»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110" marR="2111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Попова Надежда Спиридонова Александра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Клинов Иван 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110" marR="2111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effectLst/>
                        </a:rPr>
                        <a:t>Нагулова</a:t>
                      </a:r>
                      <a:r>
                        <a:rPr lang="ru-RU" sz="1050" dirty="0">
                          <a:effectLst/>
                        </a:rPr>
                        <a:t> Ольга Викторовна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effectLst/>
                        </a:rPr>
                        <a:t>Салмина</a:t>
                      </a:r>
                      <a:r>
                        <a:rPr lang="ru-RU" sz="1050" dirty="0">
                          <a:effectLst/>
                        </a:rPr>
                        <a:t> Валентина Васильевна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 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110" marR="21110" marT="0" marB="0"/>
                </a:tc>
              </a:tr>
              <a:tr h="53840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Государственное бюджетное профессиональное образовательное учреждение «Самарский медицинский колледж </a:t>
                      </a:r>
                      <a:r>
                        <a:rPr lang="ru-RU" sz="1050" dirty="0" err="1">
                          <a:effectLst/>
                        </a:rPr>
                        <a:t>им.Н</a:t>
                      </a:r>
                      <a:r>
                        <a:rPr lang="ru-RU" sz="1050" dirty="0">
                          <a:effectLst/>
                        </a:rPr>
                        <a:t>. </a:t>
                      </a:r>
                      <a:r>
                        <a:rPr lang="ru-RU" sz="1050" dirty="0" err="1">
                          <a:effectLst/>
                        </a:rPr>
                        <a:t>Ляпиной</a:t>
                      </a:r>
                      <a:r>
                        <a:rPr lang="ru-RU" sz="1050" dirty="0">
                          <a:effectLst/>
                        </a:rPr>
                        <a:t>»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Филиал «Борский»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110" marR="2111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Мищук Вероника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Лысенко Дарья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Извекова Анна 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110" marR="2111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Лапшова Александра Сергеевна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Мурзаева Елена Сергеевна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Потапова Наталья Владимировна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Коростина Галина Владимировна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Инговатова Алла Владимировна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Маркова Татьяна Николаевна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110" marR="21110" marT="0" marB="0"/>
                </a:tc>
              </a:tr>
              <a:tr h="29151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Кировское областное государственное профессиональное образовательное бюджетное учреждение «Кировский медицинский колледж» 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110" marR="2111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Чанцев Родион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Михеев Андрей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Рогозина Полина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 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110" marR="2111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Патрушева Валентина Александровна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Куимова Марина Рудольфовна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 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110" marR="21110" marT="0" marB="0"/>
                </a:tc>
              </a:tr>
              <a:tr h="60570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Государственное бюджетное профессиональное образовательное учреждение Республики Марий Эл «Йошкар-Олинский медицинский колледж» 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110" marR="2111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Снаренкова Данна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Соколова Елена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Четкарев Никита 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110" marR="2111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Кузнецова Анастасия Вячеславовна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Малинина Надежда Константиновна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Сидоркина Мария Юрьевна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Смирнова Наталия Юрьевна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Филонова Надежда Владимировна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Шевнин Владислав Сергеевич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110" marR="21110" marT="0" marB="0"/>
                </a:tc>
              </a:tr>
              <a:tr h="40380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Государственное автономное профессиональное образовательное учреждение Республики Башкортостан «Салаватский медицинский колледж»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110" marR="2111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Крехова Кристина Сайфутдинова Альбина Хисамова Альбина 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110" marR="2111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Захарова Анна Валерьевна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Агафонова Валентина Андреевна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effectLst/>
                        </a:rPr>
                        <a:t>Ишбулдина</a:t>
                      </a:r>
                      <a:r>
                        <a:rPr lang="ru-RU" sz="1050" dirty="0">
                          <a:effectLst/>
                        </a:rPr>
                        <a:t> </a:t>
                      </a:r>
                      <a:r>
                        <a:rPr lang="ru-RU" sz="1050" dirty="0" err="1">
                          <a:effectLst/>
                        </a:rPr>
                        <a:t>Зифа</a:t>
                      </a:r>
                      <a:r>
                        <a:rPr lang="ru-RU" sz="1050" dirty="0">
                          <a:effectLst/>
                        </a:rPr>
                        <a:t> </a:t>
                      </a:r>
                      <a:r>
                        <a:rPr lang="ru-RU" sz="1050" dirty="0" err="1">
                          <a:effectLst/>
                        </a:rPr>
                        <a:t>Мансуровна</a:t>
                      </a:r>
                      <a:endParaRPr lang="ru-RU" sz="105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Фархутдинов </a:t>
                      </a:r>
                      <a:r>
                        <a:rPr lang="ru-RU" sz="1050" dirty="0" err="1">
                          <a:effectLst/>
                        </a:rPr>
                        <a:t>Рауф</a:t>
                      </a:r>
                      <a:r>
                        <a:rPr lang="ru-RU" sz="1050" dirty="0">
                          <a:effectLst/>
                        </a:rPr>
                        <a:t> </a:t>
                      </a:r>
                      <a:r>
                        <a:rPr lang="ru-RU" sz="1050" dirty="0" err="1">
                          <a:effectLst/>
                        </a:rPr>
                        <a:t>Габдулхаевич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110" marR="21110" marT="0" marB="0"/>
                </a:tc>
              </a:tr>
              <a:tr h="26920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Государственное автономное профессиональное образовательное учреждение Республики Башкортостан «Белорецкий медицинский колледж»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110" marR="2111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Кунафина Гульсум  Кожевников Данил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Юльякшин Айнур 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110" marR="2111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Ворончихина Наталья Михайловна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Закирова Гульнара Мубаряковна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110" marR="21110" marT="0" marB="0"/>
                </a:tc>
              </a:tr>
              <a:tr h="40380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Федеральное государственное бюджетное фессиональной образовательное учреждение высшего образования «Ростовский государственный медицинский университет» Министерства здравоохранения Российской Федерации, колледж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110" marR="2111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Мальцева Дарья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Мирошниченко Анастасия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Немудрякина Надежда 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110" marR="2111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Колесникова Ольга Алексеевна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Котовская Елена Борисовна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Голубева Наталья Евгеньевна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Баранова Галина Антоновна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 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110" marR="21110" marT="0" marB="0"/>
                </a:tc>
              </a:tr>
              <a:tr h="21863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Государственное автономное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профессиональное образовательное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учреждение «Казанский медицинский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колледж»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110" marR="2111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Юсупов </a:t>
                      </a:r>
                      <a:r>
                        <a:rPr lang="ru-RU" sz="1050" dirty="0" err="1">
                          <a:effectLst/>
                        </a:rPr>
                        <a:t>Рамис</a:t>
                      </a:r>
                      <a:r>
                        <a:rPr lang="ru-RU" sz="1050" dirty="0">
                          <a:effectLst/>
                        </a:rPr>
                        <a:t>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effectLst/>
                        </a:rPr>
                        <a:t>Сираева</a:t>
                      </a:r>
                      <a:r>
                        <a:rPr lang="ru-RU" sz="1050" dirty="0">
                          <a:effectLst/>
                        </a:rPr>
                        <a:t> Гузель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Халилова </a:t>
                      </a:r>
                      <a:r>
                        <a:rPr lang="ru-RU" sz="1050" dirty="0" err="1">
                          <a:effectLst/>
                        </a:rPr>
                        <a:t>Ильсина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110" marR="2111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Шадрина Алёна Фёдоровна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effectLst/>
                        </a:rPr>
                        <a:t>Разбежкина</a:t>
                      </a:r>
                      <a:r>
                        <a:rPr lang="ru-RU" sz="1050" dirty="0">
                          <a:effectLst/>
                        </a:rPr>
                        <a:t> Наталия Юрьевна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effectLst/>
                        </a:rPr>
                        <a:t>Мубаракшина</a:t>
                      </a:r>
                      <a:r>
                        <a:rPr lang="ru-RU" sz="1050" dirty="0">
                          <a:effectLst/>
                        </a:rPr>
                        <a:t> Елена Юрьевна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effectLst/>
                        </a:rPr>
                        <a:t>Сатдарова</a:t>
                      </a:r>
                      <a:r>
                        <a:rPr lang="ru-RU" sz="1050" dirty="0">
                          <a:effectLst/>
                        </a:rPr>
                        <a:t> Венера </a:t>
                      </a:r>
                      <a:r>
                        <a:rPr lang="ru-RU" sz="1050" dirty="0" err="1">
                          <a:effectLst/>
                        </a:rPr>
                        <a:t>Мансуровна</a:t>
                      </a:r>
                      <a:endParaRPr lang="ru-RU" sz="105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Нестерова Раиса Александровна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effectLst/>
                        </a:rPr>
                        <a:t>Рагинова</a:t>
                      </a:r>
                      <a:r>
                        <a:rPr lang="ru-RU" sz="1050" dirty="0">
                          <a:effectLst/>
                        </a:rPr>
                        <a:t> Елена Борисовна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effectLst/>
                        </a:rPr>
                        <a:t>Валиуллина</a:t>
                      </a:r>
                      <a:r>
                        <a:rPr lang="ru-RU" sz="1050" dirty="0">
                          <a:effectLst/>
                        </a:rPr>
                        <a:t> </a:t>
                      </a:r>
                      <a:r>
                        <a:rPr lang="ru-RU" sz="1050" dirty="0" err="1">
                          <a:effectLst/>
                        </a:rPr>
                        <a:t>Альфия</a:t>
                      </a:r>
                      <a:r>
                        <a:rPr lang="ru-RU" sz="1050" dirty="0">
                          <a:effectLst/>
                        </a:rPr>
                        <a:t> </a:t>
                      </a:r>
                      <a:r>
                        <a:rPr lang="ru-RU" sz="1050" dirty="0" err="1">
                          <a:effectLst/>
                        </a:rPr>
                        <a:t>Раифовна</a:t>
                      </a:r>
                      <a:endParaRPr lang="ru-RU" sz="105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effectLst/>
                        </a:rPr>
                        <a:t>Сабитова</a:t>
                      </a:r>
                      <a:r>
                        <a:rPr lang="ru-RU" sz="1050" dirty="0">
                          <a:effectLst/>
                        </a:rPr>
                        <a:t> Лилия </a:t>
                      </a:r>
                      <a:r>
                        <a:rPr lang="ru-RU" sz="1050" dirty="0" err="1">
                          <a:effectLst/>
                        </a:rPr>
                        <a:t>Минсагитовна</a:t>
                      </a:r>
                      <a:endParaRPr lang="ru-RU" sz="105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effectLst/>
                        </a:rPr>
                        <a:t>Зарипова</a:t>
                      </a:r>
                      <a:r>
                        <a:rPr lang="ru-RU" sz="1050" dirty="0">
                          <a:effectLst/>
                        </a:rPr>
                        <a:t> Фарида </a:t>
                      </a:r>
                      <a:r>
                        <a:rPr lang="ru-RU" sz="1050" dirty="0" err="1">
                          <a:effectLst/>
                        </a:rPr>
                        <a:t>Виловна</a:t>
                      </a:r>
                      <a:endParaRPr lang="ru-RU" sz="105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Ягудина </a:t>
                      </a:r>
                      <a:r>
                        <a:rPr lang="ru-RU" sz="1050" dirty="0" err="1">
                          <a:effectLst/>
                        </a:rPr>
                        <a:t>Нафиса</a:t>
                      </a:r>
                      <a:r>
                        <a:rPr lang="ru-RU" sz="1050" dirty="0">
                          <a:effectLst/>
                        </a:rPr>
                        <a:t> </a:t>
                      </a:r>
                      <a:r>
                        <a:rPr lang="ru-RU" sz="1050" dirty="0" err="1">
                          <a:effectLst/>
                        </a:rPr>
                        <a:t>Яхияевна</a:t>
                      </a:r>
                      <a:endParaRPr lang="ru-RU" sz="105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effectLst/>
                        </a:rPr>
                        <a:t>Мавзютова</a:t>
                      </a:r>
                      <a:r>
                        <a:rPr lang="ru-RU" sz="1050" dirty="0">
                          <a:effectLst/>
                        </a:rPr>
                        <a:t> Ирина Павловна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110" marR="21110" marT="0" marB="0"/>
                </a:tc>
              </a:tr>
            </a:tbl>
          </a:graphicData>
        </a:graphic>
      </p:graphicFrame>
      <p:sp>
        <p:nvSpPr>
          <p:cNvPr id="6" name="Rectangle 1">
            <a:hlinkClick r:id="rId2"/>
          </p:cNvPr>
          <p:cNvSpPr>
            <a:spLocks noChangeArrowheads="1"/>
          </p:cNvSpPr>
          <p:nvPr/>
        </p:nvSpPr>
        <p:spPr bwMode="auto">
          <a:xfrm>
            <a:off x="217714" y="825785"/>
            <a:ext cx="6487885" cy="46166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2400" b="1">
                <a:solidFill>
                  <a:schemeClr val="tx2"/>
                </a:solidFill>
              </a:rPr>
              <a:t>Участники</a:t>
            </a:r>
            <a:endParaRPr lang="ru-RU" sz="24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3186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C:\Users\user16\Desktop\Спешу на помощь первым\логотип\логотип-медкколледж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1866" y="2496329"/>
            <a:ext cx="1891308" cy="2143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Группа 4"/>
          <p:cNvGrpSpPr/>
          <p:nvPr/>
        </p:nvGrpSpPr>
        <p:grpSpPr>
          <a:xfrm>
            <a:off x="2008413" y="6275343"/>
            <a:ext cx="3352801" cy="2845071"/>
            <a:chOff x="0" y="0"/>
            <a:chExt cx="3311611" cy="3058839"/>
          </a:xfrm>
        </p:grpSpPr>
        <p:pic>
          <p:nvPicPr>
            <p:cNvPr id="6" name="Рисунок 5"/>
            <p:cNvPicPr>
              <a:picLocks noChangeAspect="1"/>
            </p:cNvPicPr>
            <p:nvPr/>
          </p:nvPicPr>
          <p:blipFill rotWithShape="1">
            <a:blip r:embed="rId3" cstate="print">
              <a:clrChange>
                <a:clrFrom>
                  <a:srgbClr val="F7F7F7"/>
                </a:clrFrom>
                <a:clrTo>
                  <a:srgbClr val="F7F7F7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433" t="26787" r="45405" b="29850"/>
            <a:stretch/>
          </p:blipFill>
          <p:spPr>
            <a:xfrm>
              <a:off x="0" y="0"/>
              <a:ext cx="3311611" cy="2973859"/>
            </a:xfrm>
            <a:prstGeom prst="rect">
              <a:avLst/>
            </a:prstGeom>
          </p:spPr>
        </p:pic>
        <p:pic>
          <p:nvPicPr>
            <p:cNvPr id="7" name="Рисунок 6"/>
            <p:cNvPicPr>
              <a:picLocks noChangeAspect="1"/>
            </p:cNvPicPr>
            <p:nvPr/>
          </p:nvPicPr>
          <p:blipFill rotWithShape="1"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" r="42535"/>
            <a:stretch/>
          </p:blipFill>
          <p:spPr>
            <a:xfrm>
              <a:off x="1367916" y="2058971"/>
              <a:ext cx="1851007" cy="999868"/>
            </a:xfrm>
            <a:prstGeom prst="rect">
              <a:avLst/>
            </a:prstGeom>
          </p:spPr>
        </p:pic>
        <p:pic>
          <p:nvPicPr>
            <p:cNvPr id="8" name="Рисунок 7"/>
            <p:cNvPicPr>
              <a:picLocks noChangeAspect="1"/>
            </p:cNvPicPr>
            <p:nvPr/>
          </p:nvPicPr>
          <p:blipFill rotWithShape="1"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1463" b="17681"/>
            <a:stretch/>
          </p:blipFill>
          <p:spPr>
            <a:xfrm>
              <a:off x="182479" y="1764950"/>
              <a:ext cx="1451973" cy="883610"/>
            </a:xfrm>
            <a:prstGeom prst="rect">
              <a:avLst/>
            </a:prstGeom>
          </p:spPr>
        </p:pic>
        <p:pic>
          <p:nvPicPr>
            <p:cNvPr id="9" name="Рисунок 8"/>
            <p:cNvPicPr>
              <a:picLocks noChangeAspect="1"/>
            </p:cNvPicPr>
            <p:nvPr/>
          </p:nvPicPr>
          <p:blipFill rotWithShape="1"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470" r="19861"/>
            <a:stretch/>
          </p:blipFill>
          <p:spPr>
            <a:xfrm>
              <a:off x="546654" y="2058971"/>
              <a:ext cx="923420" cy="999868"/>
            </a:xfrm>
            <a:prstGeom prst="rect">
              <a:avLst/>
            </a:prstGeom>
          </p:spPr>
        </p:pic>
        <p:pic>
          <p:nvPicPr>
            <p:cNvPr id="10" name="Рисунок 9"/>
            <p:cNvPicPr>
              <a:picLocks noChangeAspect="1"/>
            </p:cNvPicPr>
            <p:nvPr/>
          </p:nvPicPr>
          <p:blipFill rotWithShape="1">
            <a:blip r:embed="rId6" cstate="print">
              <a:clrChange>
                <a:clrFrom>
                  <a:srgbClr val="F5F5F5"/>
                </a:clrFrom>
                <a:clrTo>
                  <a:srgbClr val="F5F5F5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672" t="57083" r="51443" b="36389"/>
            <a:stretch/>
          </p:blipFill>
          <p:spPr>
            <a:xfrm>
              <a:off x="668217" y="1210962"/>
              <a:ext cx="2388021" cy="887023"/>
            </a:xfrm>
            <a:prstGeom prst="rect">
              <a:avLst/>
            </a:prstGeom>
          </p:spPr>
        </p:pic>
        <p:pic>
          <p:nvPicPr>
            <p:cNvPr id="11" name="Рисунок 10"/>
            <p:cNvPicPr>
              <a:picLocks noChangeAspect="1"/>
            </p:cNvPicPr>
            <p:nvPr/>
          </p:nvPicPr>
          <p:blipFill rotWithShape="1">
            <a:blip r:embed="rId7" cstate="print">
              <a:clrChange>
                <a:clrFrom>
                  <a:srgbClr val="F5F5F5"/>
                </a:clrFrom>
                <a:clrTo>
                  <a:srgbClr val="F5F5F5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8619" t="57083" r="46953" b="36389"/>
            <a:stretch/>
          </p:blipFill>
          <p:spPr>
            <a:xfrm>
              <a:off x="1505912" y="1552574"/>
              <a:ext cx="1007402" cy="83537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87536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сность">
  <a:themeElements>
    <a:clrScheme name="Другая 11">
      <a:dk1>
        <a:sysClr val="windowText" lastClr="000000"/>
      </a:dk1>
      <a:lt1>
        <a:sysClr val="window" lastClr="FFFFFF"/>
      </a:lt1>
      <a:dk2>
        <a:srgbClr val="0B3994"/>
      </a:dk2>
      <a:lt2>
        <a:srgbClr val="DBF5F9"/>
      </a:lt2>
      <a:accent1>
        <a:srgbClr val="104D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Ясность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416</TotalTime>
  <Words>1034</Words>
  <Application>Microsoft Office PowerPoint</Application>
  <PresentationFormat>Широкоэкранный</PresentationFormat>
  <Paragraphs>247</Paragraphs>
  <Slides>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Times New Roman</vt:lpstr>
      <vt:lpstr>Wingdings</vt:lpstr>
      <vt:lpstr>Ясность</vt:lpstr>
      <vt:lpstr>Программа  Всероссийского  интерактивного конкурса  профессионального мастерства  среди обучающихся выпускных курсов специальности   Лечебное дело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diakov.net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Программа интерактивного конкурса профессионального мастерства «Спешу на помощь первым» среди обучающихся выпускных курсов специальности Лечебное дело (углубленный уровень подготовки)</dc:title>
  <dc:creator>RePack by Diakov</dc:creator>
  <cp:lastModifiedBy>user16</cp:lastModifiedBy>
  <cp:revision>55</cp:revision>
  <cp:lastPrinted>2025-03-25T12:21:17Z</cp:lastPrinted>
  <dcterms:created xsi:type="dcterms:W3CDTF">2022-03-01T06:33:56Z</dcterms:created>
  <dcterms:modified xsi:type="dcterms:W3CDTF">2025-03-26T12:45:31Z</dcterms:modified>
</cp:coreProperties>
</file>